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1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09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45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2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6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11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0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31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6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0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44CE-13E2-4817-AC33-41ED7D87E118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78D7-BE14-4CDE-B298-617DDEDFB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4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Hygiënisch werken </a:t>
            </a:r>
            <a:endParaRPr lang="nl-NL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juiste methode</a:t>
            </a:r>
            <a:endParaRPr lang="nl-N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4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" y="327891"/>
            <a:ext cx="5357091" cy="40178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327891"/>
            <a:ext cx="5357091" cy="401781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34108" y="4941455"/>
            <a:ext cx="1076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Wat doe je in de bak als je moet je afwassen?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8415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" y="327891"/>
            <a:ext cx="5357091" cy="40178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327891"/>
            <a:ext cx="5357091" cy="40178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34108" y="5086903"/>
            <a:ext cx="5357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</a:t>
            </a:r>
            <a:r>
              <a:rPr lang="nl-NL" sz="3600" dirty="0" smtClean="0"/>
              <a:t>fwassen:</a:t>
            </a:r>
          </a:p>
          <a:p>
            <a:r>
              <a:rPr lang="nl-NL" sz="3600" dirty="0"/>
              <a:t>b</a:t>
            </a:r>
            <a:r>
              <a:rPr lang="nl-NL" sz="3600" dirty="0" smtClean="0"/>
              <a:t>ak halfvol warm water</a:t>
            </a:r>
          </a:p>
          <a:p>
            <a:r>
              <a:rPr lang="nl-NL" sz="3600" dirty="0"/>
              <a:t>b</a:t>
            </a:r>
            <a:r>
              <a:rPr lang="nl-NL" sz="3600" dirty="0" smtClean="0"/>
              <a:t>eetje sop</a:t>
            </a:r>
          </a:p>
          <a:p>
            <a:endParaRPr lang="nl-NL" sz="3600" dirty="0" smtClean="0"/>
          </a:p>
          <a:p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8" y="3761437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247072"/>
            <a:ext cx="5551055" cy="41632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258618"/>
            <a:ext cx="5535660" cy="41517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24873" y="4959927"/>
            <a:ext cx="112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 zet je de afgewassen spullen klaar voor afdrogen?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2725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247072"/>
            <a:ext cx="5551055" cy="41632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258618"/>
            <a:ext cx="5535660" cy="41517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231467" y="5400127"/>
            <a:ext cx="539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</a:t>
            </a:r>
            <a:r>
              <a:rPr lang="nl-NL" sz="3600" dirty="0" smtClean="0"/>
              <a:t>pullen omkeren zodat ze kunnen uitdruipen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67" y="4074661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905164"/>
            <a:ext cx="5701917" cy="427643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68" y="923637"/>
            <a:ext cx="5677285" cy="425796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5564" y="5624946"/>
            <a:ext cx="1060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Wat is de juiste plek om de doeken te bewaren?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1567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378692"/>
            <a:ext cx="5701917" cy="42764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77" y="378692"/>
            <a:ext cx="5677285" cy="42579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7855" y="4793672"/>
            <a:ext cx="5701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handdoek aan de la</a:t>
            </a:r>
          </a:p>
          <a:p>
            <a:r>
              <a:rPr lang="nl-NL" sz="3600" dirty="0"/>
              <a:t>v</a:t>
            </a:r>
            <a:r>
              <a:rPr lang="nl-NL" sz="3600" dirty="0" smtClean="0"/>
              <a:t>aatdoek naast de kraan</a:t>
            </a:r>
          </a:p>
          <a:p>
            <a:r>
              <a:rPr lang="nl-NL" sz="3600" dirty="0"/>
              <a:t>t</a:t>
            </a:r>
            <a:r>
              <a:rPr lang="nl-NL" sz="3600" dirty="0" smtClean="0"/>
              <a:t>heedoek op de werktafel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5" y="3655683"/>
            <a:ext cx="1153391" cy="10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88" y="258616"/>
            <a:ext cx="5708074" cy="42810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23272"/>
            <a:ext cx="5708073" cy="428105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4800" y="5107709"/>
            <a:ext cx="908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 zet je de spullen voor elke praktijkles klaar?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60969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23272"/>
            <a:ext cx="5708073" cy="42810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88" y="258616"/>
            <a:ext cx="5708074" cy="42810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57455" y="5061527"/>
            <a:ext cx="5902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</a:t>
            </a:r>
            <a:r>
              <a:rPr lang="nl-NL" sz="3600" dirty="0" smtClean="0"/>
              <a:t>estekbord is om te gebruiken voor …</a:t>
            </a:r>
          </a:p>
          <a:p>
            <a:r>
              <a:rPr lang="nl-NL" sz="3600" dirty="0"/>
              <a:t>d</a:t>
            </a:r>
            <a:r>
              <a:rPr lang="nl-NL" sz="3600" dirty="0" smtClean="0"/>
              <a:t>us afvalbak ernaast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26" y="3273346"/>
            <a:ext cx="1366655" cy="1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5" y="315190"/>
            <a:ext cx="5375564" cy="40316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05954"/>
            <a:ext cx="5375564" cy="403167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26473" y="5144654"/>
            <a:ext cx="1086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Op welke plek staan de materialen als ze nog moeten worden voorgespoeld?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5883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305954"/>
            <a:ext cx="5375564" cy="40316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5" y="305954"/>
            <a:ext cx="5375564" cy="403167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410036" y="4941455"/>
            <a:ext cx="517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</a:t>
            </a:r>
            <a:r>
              <a:rPr lang="nl-NL" sz="3600" dirty="0" smtClean="0"/>
              <a:t>an de onderkant van de aanrecht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82" y="3662171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44945" y="5911273"/>
            <a:ext cx="1092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 spoel je vóór?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9" y="301334"/>
            <a:ext cx="4597689" cy="50326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48" y="377098"/>
            <a:ext cx="4374897" cy="49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5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" y="290944"/>
            <a:ext cx="5246255" cy="393469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301334"/>
            <a:ext cx="5218545" cy="39139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929744" y="4913745"/>
            <a:ext cx="5089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</a:t>
            </a:r>
            <a:r>
              <a:rPr lang="nl-NL" sz="3600" dirty="0" smtClean="0"/>
              <a:t>oorspoelen: </a:t>
            </a:r>
          </a:p>
          <a:p>
            <a:r>
              <a:rPr lang="nl-NL" sz="3600" dirty="0"/>
              <a:t>a</a:t>
            </a:r>
            <a:r>
              <a:rPr lang="nl-NL" sz="3600" dirty="0" smtClean="0"/>
              <a:t>fwasborstel + water</a:t>
            </a:r>
          </a:p>
          <a:p>
            <a:r>
              <a:rPr lang="nl-NL" sz="3600" dirty="0" smtClean="0"/>
              <a:t>warm water bij vet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36" y="3552510"/>
            <a:ext cx="1430482" cy="13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60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119</Words>
  <Application>Microsoft Office PowerPoint</Application>
  <PresentationFormat>Breedbeeld</PresentationFormat>
  <Paragraphs>22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Hygiënisch werken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Hygiënisch werken </dc:title>
  <dc:creator>Mecheline Lips-Maas</dc:creator>
  <cp:lastModifiedBy>Mecheline Lips-Maas</cp:lastModifiedBy>
  <cp:revision>14</cp:revision>
  <dcterms:created xsi:type="dcterms:W3CDTF">2019-04-11T08:35:00Z</dcterms:created>
  <dcterms:modified xsi:type="dcterms:W3CDTF">2019-11-06T14:07:08Z</dcterms:modified>
</cp:coreProperties>
</file>